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57" r:id="rId5"/>
    <p:sldId id="259" r:id="rId6"/>
    <p:sldId id="258" r:id="rId7"/>
    <p:sldId id="260" r:id="rId8"/>
    <p:sldId id="261" r:id="rId9"/>
    <p:sldId id="264" r:id="rId10"/>
    <p:sldId id="267" r:id="rId11"/>
    <p:sldId id="266" r:id="rId12"/>
    <p:sldId id="265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9" autoAdjust="0"/>
    <p:restoredTop sz="94660"/>
  </p:normalViewPr>
  <p:slideViewPr>
    <p:cSldViewPr>
      <p:cViewPr varScale="1">
        <p:scale>
          <a:sx n="84" d="100"/>
          <a:sy n="84" d="100"/>
        </p:scale>
        <p:origin x="-140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ОПЕКА\КОНКУРСЫ\фотоконкурс Пасха в нашей семье\b6f58dde50f21819b5a2c7b454e9fe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85992"/>
            <a:ext cx="6727813" cy="378621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7239000" cy="25374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Районный  фотоконкурс</a:t>
            </a:r>
            <a:br>
              <a:rPr lang="ru-RU" dirty="0" smtClean="0"/>
            </a:br>
            <a:r>
              <a:rPr lang="ru-RU" dirty="0" smtClean="0"/>
              <a:t> для замещающих семей</a:t>
            </a:r>
            <a:br>
              <a:rPr lang="ru-RU" dirty="0" smtClean="0"/>
            </a:br>
            <a:r>
              <a:rPr lang="ru-RU" dirty="0" smtClean="0"/>
              <a:t>«Пасха в нашей семье»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5214950"/>
            <a:ext cx="3643338" cy="7858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635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С.Кривошеино, 2023 год</a:t>
            </a:r>
          </a:p>
          <a:p>
            <a:pPr algn="ctr"/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428604"/>
            <a:ext cx="692948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Администрация Кривошеинского района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286388"/>
            <a:ext cx="78581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9. автор: Орлова Карина, 3 года</a:t>
            </a:r>
            <a:endParaRPr lang="ru-RU" dirty="0"/>
          </a:p>
        </p:txBody>
      </p:sp>
      <p:pic>
        <p:nvPicPr>
          <p:cNvPr id="12290" name="Picture 2" descr="Y:\ОПЕКА\КОНКУРСЫ\фотоконкурс Пасха в нашей семье\902a6b57-bf67-48cd-8ecc-269adbfadeb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6462184" cy="4846638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5500694" y="214290"/>
            <a:ext cx="2796913" cy="2699195"/>
            <a:chOff x="5373069" y="469577"/>
            <a:chExt cx="2796913" cy="2699195"/>
          </a:xfrm>
        </p:grpSpPr>
        <p:sp>
          <p:nvSpPr>
            <p:cNvPr id="5" name="8-конечная звезда 4"/>
            <p:cNvSpPr/>
            <p:nvPr/>
          </p:nvSpPr>
          <p:spPr>
            <a:xfrm rot="1524947">
              <a:off x="5373069" y="469577"/>
              <a:ext cx="2796913" cy="2699195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 rot="793359">
              <a:off x="5908130" y="1410110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FFFF00"/>
                  </a:solidFill>
                </a:rPr>
                <a:t>ПРИЗЁР</a:t>
              </a:r>
              <a:endParaRPr lang="ru-RU" sz="3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14950"/>
            <a:ext cx="778674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10. автор: Андреев Фёдр, 11 лет</a:t>
            </a:r>
            <a:endParaRPr lang="ru-RU" dirty="0"/>
          </a:p>
        </p:txBody>
      </p:sp>
      <p:pic>
        <p:nvPicPr>
          <p:cNvPr id="11266" name="Picture 2" descr="Y:\ОПЕКА\КОНКУРСЫ\фотоконкурс Пасха в нашей семье\407be5fd-77bf-459d-b98c-15bc905a87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3634979" cy="4846638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5429256" y="285728"/>
            <a:ext cx="2796913" cy="2699195"/>
            <a:chOff x="5373069" y="469577"/>
            <a:chExt cx="2796913" cy="2699195"/>
          </a:xfrm>
        </p:grpSpPr>
        <p:sp>
          <p:nvSpPr>
            <p:cNvPr id="5" name="8-конечная звезда 4"/>
            <p:cNvSpPr/>
            <p:nvPr/>
          </p:nvSpPr>
          <p:spPr>
            <a:xfrm rot="1524947">
              <a:off x="5373069" y="469577"/>
              <a:ext cx="2796913" cy="2699195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 rot="793359">
              <a:off x="5908130" y="1410110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FFFF00"/>
                  </a:solidFill>
                </a:rPr>
                <a:t>ПРИЗЁР</a:t>
              </a:r>
              <a:endParaRPr lang="ru-RU" sz="3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286388"/>
            <a:ext cx="72390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11. </a:t>
            </a:r>
            <a:r>
              <a:rPr lang="ru-RU" dirty="0" err="1" smtClean="0"/>
              <a:t>автор:проховцова</a:t>
            </a:r>
            <a:r>
              <a:rPr lang="ru-RU" dirty="0" smtClean="0"/>
              <a:t> </a:t>
            </a:r>
            <a:r>
              <a:rPr lang="ru-RU" dirty="0" err="1" smtClean="0"/>
              <a:t>екатерина</a:t>
            </a:r>
            <a:r>
              <a:rPr lang="ru-RU" dirty="0" smtClean="0"/>
              <a:t>, 12 лет </a:t>
            </a:r>
            <a:endParaRPr lang="ru-RU" dirty="0"/>
          </a:p>
        </p:txBody>
      </p:sp>
      <p:pic>
        <p:nvPicPr>
          <p:cNvPr id="10242" name="Picture 2" descr="Y:\ОПЕКА\КОНКУРСЫ\фотоконкурс Пасха в нашей семье\87aac342-877e-4da0-9e1f-876e8aa1c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3634200" cy="4845600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5357818" y="285728"/>
            <a:ext cx="2796913" cy="2699195"/>
            <a:chOff x="5373069" y="469577"/>
            <a:chExt cx="2796913" cy="2699195"/>
          </a:xfrm>
        </p:grpSpPr>
        <p:sp>
          <p:nvSpPr>
            <p:cNvPr id="5" name="8-конечная звезда 4"/>
            <p:cNvSpPr/>
            <p:nvPr/>
          </p:nvSpPr>
          <p:spPr>
            <a:xfrm rot="1524947">
              <a:off x="5373069" y="469577"/>
              <a:ext cx="2796913" cy="2699195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 rot="793359">
              <a:off x="5908130" y="1410110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FFFF00"/>
                  </a:solidFill>
                </a:rPr>
                <a:t>ПРИЗЁР</a:t>
              </a:r>
              <a:endParaRPr lang="ru-RU" sz="3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72390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12. </a:t>
            </a:r>
            <a:r>
              <a:rPr lang="ru-RU" dirty="0" err="1" smtClean="0"/>
              <a:t>автор:проховцова</a:t>
            </a:r>
            <a:r>
              <a:rPr lang="ru-RU" dirty="0" smtClean="0"/>
              <a:t> </a:t>
            </a:r>
            <a:r>
              <a:rPr lang="ru-RU" dirty="0" err="1" smtClean="0"/>
              <a:t>екатерина</a:t>
            </a:r>
            <a:r>
              <a:rPr lang="ru-RU" dirty="0" smtClean="0"/>
              <a:t>, 12 лет</a:t>
            </a:r>
            <a:endParaRPr lang="ru-RU" dirty="0"/>
          </a:p>
        </p:txBody>
      </p:sp>
      <p:pic>
        <p:nvPicPr>
          <p:cNvPr id="13314" name="Picture 2" descr="Y:\ОПЕКА\КОНКУРСЫ\фотоконкурс Пасха в нашей семье\38559fc7-4142-48b8-b7c6-91395cb3ed1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3634979" cy="4846638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5357818" y="357166"/>
            <a:ext cx="2796913" cy="2699195"/>
            <a:chOff x="5373069" y="469577"/>
            <a:chExt cx="2796913" cy="2699195"/>
          </a:xfrm>
        </p:grpSpPr>
        <p:sp>
          <p:nvSpPr>
            <p:cNvPr id="5" name="8-конечная звезда 4"/>
            <p:cNvSpPr/>
            <p:nvPr/>
          </p:nvSpPr>
          <p:spPr>
            <a:xfrm rot="1524947">
              <a:off x="5373069" y="469577"/>
              <a:ext cx="2796913" cy="2699195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 rot="793359">
              <a:off x="5908130" y="1410110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FFFF00"/>
                  </a:solidFill>
                </a:rPr>
                <a:t>ПРИЗЁР</a:t>
              </a:r>
              <a:endParaRPr lang="ru-RU" sz="3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757242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13. </a:t>
            </a:r>
            <a:r>
              <a:rPr lang="ru-RU" dirty="0" err="1" smtClean="0"/>
              <a:t>автор:цыбрий</a:t>
            </a:r>
            <a:r>
              <a:rPr lang="ru-RU" dirty="0" smtClean="0"/>
              <a:t> </a:t>
            </a:r>
            <a:r>
              <a:rPr lang="ru-RU" dirty="0" err="1" smtClean="0"/>
              <a:t>софья</a:t>
            </a:r>
            <a:r>
              <a:rPr lang="ru-RU" dirty="0" smtClean="0"/>
              <a:t>, 15 лет</a:t>
            </a:r>
            <a:endParaRPr lang="ru-RU" dirty="0"/>
          </a:p>
        </p:txBody>
      </p:sp>
      <p:pic>
        <p:nvPicPr>
          <p:cNvPr id="14338" name="Picture 2" descr="Y:\ОПЕКА\КОНКУРСЫ\фотоконкурс Пасха в нашей семье\063735dc-9f92-4b2a-a02f-6f4904e958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85728"/>
            <a:ext cx="2726234" cy="4846638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5214942" y="357166"/>
            <a:ext cx="2796913" cy="2699195"/>
            <a:chOff x="5373069" y="469577"/>
            <a:chExt cx="2796913" cy="2699195"/>
          </a:xfrm>
        </p:grpSpPr>
        <p:sp>
          <p:nvSpPr>
            <p:cNvPr id="5" name="8-конечная звезда 4"/>
            <p:cNvSpPr/>
            <p:nvPr/>
          </p:nvSpPr>
          <p:spPr>
            <a:xfrm rot="1524947">
              <a:off x="5373069" y="469577"/>
              <a:ext cx="2796913" cy="2699195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 rot="793359">
              <a:off x="5908130" y="1410110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FFFF00"/>
                  </a:solidFill>
                </a:rPr>
                <a:t>ПРИЗЁР</a:t>
              </a:r>
              <a:endParaRPr lang="ru-RU" sz="3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357826"/>
            <a:ext cx="792961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14. </a:t>
            </a:r>
            <a:r>
              <a:rPr lang="ru-RU" dirty="0" err="1" smtClean="0"/>
              <a:t>автор:кузнецова</a:t>
            </a:r>
            <a:r>
              <a:rPr lang="ru-RU" dirty="0" smtClean="0"/>
              <a:t> </a:t>
            </a:r>
            <a:r>
              <a:rPr lang="ru-RU" dirty="0" err="1" smtClean="0"/>
              <a:t>алёна</a:t>
            </a:r>
            <a:r>
              <a:rPr lang="ru-RU" dirty="0" smtClean="0"/>
              <a:t>, 7 лет</a:t>
            </a:r>
            <a:endParaRPr lang="ru-RU" dirty="0"/>
          </a:p>
        </p:txBody>
      </p:sp>
      <p:pic>
        <p:nvPicPr>
          <p:cNvPr id="15362" name="Picture 2" descr="Y:\ОПЕКА\КОНКУРСЫ\фотоконкурс Пасха в нашей семье\04313305-eced-4154-9fd5-fa8041974e0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3634979" cy="4846638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5286380" y="357166"/>
            <a:ext cx="2796913" cy="2699195"/>
            <a:chOff x="5373069" y="469577"/>
            <a:chExt cx="2796913" cy="2699195"/>
          </a:xfrm>
        </p:grpSpPr>
        <p:sp>
          <p:nvSpPr>
            <p:cNvPr id="5" name="8-конечная звезда 4"/>
            <p:cNvSpPr/>
            <p:nvPr/>
          </p:nvSpPr>
          <p:spPr>
            <a:xfrm rot="1524947">
              <a:off x="5373069" y="469577"/>
              <a:ext cx="2796913" cy="2699195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 rot="793359">
              <a:off x="5908130" y="1410110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FFFF00"/>
                  </a:solidFill>
                </a:rPr>
                <a:t>ПРИЗЁР</a:t>
              </a:r>
              <a:endParaRPr lang="ru-RU" sz="3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14950"/>
            <a:ext cx="785818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15. </a:t>
            </a:r>
            <a:r>
              <a:rPr lang="ru-RU" dirty="0" err="1" smtClean="0"/>
              <a:t>автор:решетов</a:t>
            </a:r>
            <a:r>
              <a:rPr lang="ru-RU" dirty="0" smtClean="0"/>
              <a:t> </a:t>
            </a:r>
            <a:r>
              <a:rPr lang="ru-RU" dirty="0" err="1" smtClean="0"/>
              <a:t>егор</a:t>
            </a:r>
            <a:r>
              <a:rPr lang="ru-RU" dirty="0" smtClean="0"/>
              <a:t>, 10 лет</a:t>
            </a:r>
            <a:endParaRPr lang="ru-RU" dirty="0"/>
          </a:p>
        </p:txBody>
      </p:sp>
      <p:pic>
        <p:nvPicPr>
          <p:cNvPr id="16386" name="Picture 2" descr="Y:\ОПЕКА\КОНКУРСЫ\фотоконкурс Пасха в нашей семье\cacabb0b-9ed4-471b-aa90-439b26e5ea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3634979" cy="4846638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5357818" y="285728"/>
            <a:ext cx="2796913" cy="2699195"/>
            <a:chOff x="5373069" y="469577"/>
            <a:chExt cx="2796913" cy="2699195"/>
          </a:xfrm>
        </p:grpSpPr>
        <p:sp>
          <p:nvSpPr>
            <p:cNvPr id="5" name="8-конечная звезда 4"/>
            <p:cNvSpPr/>
            <p:nvPr/>
          </p:nvSpPr>
          <p:spPr>
            <a:xfrm rot="1524947">
              <a:off x="5373069" y="469577"/>
              <a:ext cx="2796913" cy="2699195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 rot="793359">
              <a:off x="5908130" y="1410110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FFFF00"/>
                  </a:solidFill>
                </a:rPr>
                <a:t>ПРИЗЁР</a:t>
              </a:r>
              <a:endParaRPr lang="ru-RU" sz="3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7239000" cy="15001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1. </a:t>
            </a:r>
            <a:r>
              <a:rPr lang="ru-RU" dirty="0" smtClean="0"/>
              <a:t>«Традиции Пасхи. </a:t>
            </a:r>
            <a:br>
              <a:rPr lang="ru-RU" dirty="0" smtClean="0"/>
            </a:br>
            <a:r>
              <a:rPr lang="ru-RU" dirty="0" smtClean="0"/>
              <a:t>Стук-стук яичко»</a:t>
            </a:r>
            <a:br>
              <a:rPr lang="ru-RU" dirty="0" smtClean="0"/>
            </a:br>
            <a:r>
              <a:rPr lang="ru-RU" dirty="0" smtClean="0"/>
              <a:t>автор: Чертов Артём, 9 лет </a:t>
            </a:r>
            <a:endParaRPr lang="ru-RU" dirty="0"/>
          </a:p>
        </p:txBody>
      </p:sp>
      <p:pic>
        <p:nvPicPr>
          <p:cNvPr id="8194" name="Picture 2" descr="Y:\ОПЕКА\КОНКУРСЫ\фотоконкурс Пасха в нашей семье\Чертов Артём. Традиции Пасхи. Стук-стук яичко.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2852"/>
            <a:ext cx="3634979" cy="4846638"/>
          </a:xfrm>
          <a:prstGeom prst="rect">
            <a:avLst/>
          </a:prstGeom>
          <a:noFill/>
        </p:spPr>
      </p:pic>
      <p:sp>
        <p:nvSpPr>
          <p:cNvPr id="5" name="8-конечная звезда 4"/>
          <p:cNvSpPr/>
          <p:nvPr/>
        </p:nvSpPr>
        <p:spPr>
          <a:xfrm rot="1524947">
            <a:off x="5373069" y="469577"/>
            <a:ext cx="2796913" cy="269919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I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место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35782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2.«</a:t>
            </a:r>
            <a:r>
              <a:rPr lang="ru-RU" dirty="0" smtClean="0"/>
              <a:t>Пасха 2023 год»</a:t>
            </a:r>
            <a:br>
              <a:rPr lang="ru-RU" dirty="0" smtClean="0"/>
            </a:br>
            <a:r>
              <a:rPr lang="ru-RU" dirty="0" smtClean="0"/>
              <a:t>автор: Чертов Артём, 9 лет</a:t>
            </a:r>
            <a:endParaRPr lang="ru-RU" dirty="0"/>
          </a:p>
        </p:txBody>
      </p:sp>
      <p:pic>
        <p:nvPicPr>
          <p:cNvPr id="7170" name="Picture 2" descr="Y:\ОПЕКА\КОНКУРСЫ\фотоконкурс Пасха в нашей семье\Чертов Артём. Пасха 2023 год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3634979" cy="4846638"/>
          </a:xfrm>
          <a:prstGeom prst="rect">
            <a:avLst/>
          </a:prstGeom>
          <a:noFill/>
        </p:spPr>
      </p:pic>
      <p:sp>
        <p:nvSpPr>
          <p:cNvPr id="6" name="8-конечная звезда 5"/>
          <p:cNvSpPr/>
          <p:nvPr/>
        </p:nvSpPr>
        <p:spPr>
          <a:xfrm rot="1524947">
            <a:off x="5373069" y="469577"/>
            <a:ext cx="2796913" cy="269919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773748">
            <a:off x="5693942" y="1363712"/>
            <a:ext cx="2045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II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место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286388"/>
            <a:ext cx="70723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3.«</a:t>
            </a:r>
            <a:r>
              <a:rPr lang="ru-RU" dirty="0" smtClean="0"/>
              <a:t>Пасха 2023 год»</a:t>
            </a:r>
            <a:br>
              <a:rPr lang="ru-RU" dirty="0" smtClean="0"/>
            </a:br>
            <a:r>
              <a:rPr lang="ru-RU" dirty="0" smtClean="0"/>
              <a:t>автор: </a:t>
            </a:r>
            <a:r>
              <a:rPr lang="ru-RU" dirty="0" err="1" smtClean="0"/>
              <a:t>Веричко</a:t>
            </a:r>
            <a:r>
              <a:rPr lang="ru-RU" dirty="0" smtClean="0"/>
              <a:t> Олеся, 16 лет</a:t>
            </a:r>
            <a:endParaRPr lang="ru-RU" dirty="0"/>
          </a:p>
        </p:txBody>
      </p:sp>
      <p:pic>
        <p:nvPicPr>
          <p:cNvPr id="2050" name="Picture 2" descr="Y:\ОПЕКА\КОНКУРСЫ\фотоконкурс Пасха в нашей семье\Веричко Олеся. Пасха 2023 год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3634979" cy="4846638"/>
          </a:xfrm>
          <a:prstGeom prst="rect">
            <a:avLst/>
          </a:prstGeom>
          <a:noFill/>
        </p:spPr>
      </p:pic>
      <p:sp>
        <p:nvSpPr>
          <p:cNvPr id="7" name="8-конечная звезда 6"/>
          <p:cNvSpPr/>
          <p:nvPr/>
        </p:nvSpPr>
        <p:spPr>
          <a:xfrm rot="1524947">
            <a:off x="5373069" y="469577"/>
            <a:ext cx="2796913" cy="269919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773748">
            <a:off x="5691985" y="1381033"/>
            <a:ext cx="2200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II</a:t>
            </a:r>
            <a:r>
              <a:rPr lang="en-US" sz="4800" b="1" dirty="0" smtClean="0">
                <a:solidFill>
                  <a:srgbClr val="FFFF00"/>
                </a:solidFill>
              </a:rPr>
              <a:t>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место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4.«</a:t>
            </a:r>
            <a:r>
              <a:rPr lang="ru-RU" dirty="0" smtClean="0"/>
              <a:t>Сладкие традиции» </a:t>
            </a:r>
            <a:br>
              <a:rPr lang="ru-RU" dirty="0" smtClean="0"/>
            </a:br>
            <a:r>
              <a:rPr lang="ru-RU" dirty="0" smtClean="0"/>
              <a:t> автор: </a:t>
            </a:r>
            <a:r>
              <a:rPr lang="ru-RU" dirty="0" err="1" smtClean="0"/>
              <a:t>Веричко</a:t>
            </a:r>
            <a:r>
              <a:rPr lang="ru-RU" dirty="0" smtClean="0"/>
              <a:t> Олеся, 16 лет</a:t>
            </a:r>
            <a:endParaRPr lang="ru-RU" dirty="0"/>
          </a:p>
        </p:txBody>
      </p:sp>
      <p:pic>
        <p:nvPicPr>
          <p:cNvPr id="3074" name="Picture 2" descr="Y:\ОПЕКА\КОНКУРСЫ\фотоконкурс Пасха в нашей семье\Веричко Олеся. Сладкие традиции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3634979" cy="4846638"/>
          </a:xfrm>
          <a:prstGeom prst="rect">
            <a:avLst/>
          </a:prstGeom>
          <a:noFill/>
        </p:spPr>
      </p:pic>
      <p:sp>
        <p:nvSpPr>
          <p:cNvPr id="4" name="8-конечная звезда 3"/>
          <p:cNvSpPr/>
          <p:nvPr/>
        </p:nvSpPr>
        <p:spPr>
          <a:xfrm rot="1524947">
            <a:off x="5373069" y="469577"/>
            <a:ext cx="2796913" cy="269919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773748">
            <a:off x="5692863" y="1373262"/>
            <a:ext cx="2131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II</a:t>
            </a:r>
            <a:r>
              <a:rPr lang="en-US" sz="4800" b="1" dirty="0" smtClean="0">
                <a:solidFill>
                  <a:srgbClr val="FFFF00"/>
                </a:solidFill>
              </a:rPr>
              <a:t>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место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75247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5.«</a:t>
            </a:r>
            <a:r>
              <a:rPr lang="ru-RU" dirty="0" smtClean="0"/>
              <a:t>Готовим пирог»</a:t>
            </a:r>
            <a:br>
              <a:rPr lang="ru-RU" dirty="0" smtClean="0"/>
            </a:br>
            <a:r>
              <a:rPr lang="ru-RU" dirty="0" smtClean="0"/>
              <a:t> автор: Денисюк Антон, 14 лет</a:t>
            </a:r>
            <a:endParaRPr lang="ru-RU" dirty="0"/>
          </a:p>
        </p:txBody>
      </p:sp>
      <p:pic>
        <p:nvPicPr>
          <p:cNvPr id="4098" name="Picture 2" descr="Y:\ОПЕКА\КОНКУРСЫ\фотоконкурс Пасха в нашей семье\Денисюк Антон. Готовим пирог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3634979" cy="4846638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5373069" y="469577"/>
            <a:ext cx="2796913" cy="2699195"/>
            <a:chOff x="5373069" y="469577"/>
            <a:chExt cx="2796913" cy="2699195"/>
          </a:xfrm>
        </p:grpSpPr>
        <p:sp>
          <p:nvSpPr>
            <p:cNvPr id="5" name="8-конечная звезда 4"/>
            <p:cNvSpPr/>
            <p:nvPr/>
          </p:nvSpPr>
          <p:spPr>
            <a:xfrm rot="1524947">
              <a:off x="5373069" y="469577"/>
              <a:ext cx="2796913" cy="2699195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 rot="793359">
              <a:off x="5908130" y="1410110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FFFF00"/>
                  </a:solidFill>
                </a:rPr>
                <a:t>ПРИЗЁР</a:t>
              </a:r>
              <a:endParaRPr lang="ru-RU" sz="3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6.«</a:t>
            </a:r>
            <a:r>
              <a:rPr lang="ru-RU" dirty="0" smtClean="0"/>
              <a:t>Пасха. Покраска яиц»</a:t>
            </a:r>
            <a:br>
              <a:rPr lang="ru-RU" dirty="0" smtClean="0"/>
            </a:br>
            <a:r>
              <a:rPr lang="ru-RU" dirty="0" smtClean="0"/>
              <a:t>автор: Денисюк Антон, 14 лет</a:t>
            </a:r>
            <a:endParaRPr lang="ru-RU" dirty="0"/>
          </a:p>
        </p:txBody>
      </p:sp>
      <p:pic>
        <p:nvPicPr>
          <p:cNvPr id="5122" name="Picture 2" descr="Y:\ОПЕКА\КОНКУРСЫ\фотоконкурс Пасха в нашей семье\Денисюк Антон. Пасха. Покраска яиц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3634979" cy="4846638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5286380" y="357166"/>
            <a:ext cx="2796913" cy="2699195"/>
            <a:chOff x="5373069" y="469577"/>
            <a:chExt cx="2796913" cy="2699195"/>
          </a:xfrm>
        </p:grpSpPr>
        <p:sp>
          <p:nvSpPr>
            <p:cNvPr id="5" name="8-конечная звезда 4"/>
            <p:cNvSpPr/>
            <p:nvPr/>
          </p:nvSpPr>
          <p:spPr>
            <a:xfrm rot="1524947">
              <a:off x="5373069" y="469577"/>
              <a:ext cx="2796913" cy="2699195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 rot="793359">
              <a:off x="5908130" y="1410110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FFFF00"/>
                  </a:solidFill>
                </a:rPr>
                <a:t>ПРИЗЁР</a:t>
              </a:r>
              <a:endParaRPr lang="ru-RU" sz="3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286388"/>
            <a:ext cx="7929618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7.«</a:t>
            </a:r>
            <a:r>
              <a:rPr lang="ru-RU" dirty="0" smtClean="0"/>
              <a:t>Подготовка к Пасхе у бабушки»</a:t>
            </a:r>
            <a:br>
              <a:rPr lang="ru-RU" dirty="0" smtClean="0"/>
            </a:br>
            <a:r>
              <a:rPr lang="ru-RU" dirty="0" smtClean="0"/>
              <a:t>автор: Денисюк Антон, 14 лет</a:t>
            </a:r>
            <a:endParaRPr lang="ru-RU" dirty="0"/>
          </a:p>
        </p:txBody>
      </p:sp>
      <p:pic>
        <p:nvPicPr>
          <p:cNvPr id="6146" name="Picture 2" descr="Y:\ОПЕКА\КОНКУРСЫ\фотоконкурс Пасха в нашей семье\Денисюк Антон. Подготовка к Пасхе у бабушки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3634979" cy="4846638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5373069" y="469577"/>
            <a:ext cx="2796913" cy="2699195"/>
            <a:chOff x="5373069" y="469577"/>
            <a:chExt cx="2796913" cy="2699195"/>
          </a:xfrm>
        </p:grpSpPr>
        <p:sp>
          <p:nvSpPr>
            <p:cNvPr id="5" name="8-конечная звезда 4"/>
            <p:cNvSpPr/>
            <p:nvPr/>
          </p:nvSpPr>
          <p:spPr>
            <a:xfrm rot="1524947">
              <a:off x="5373069" y="469577"/>
              <a:ext cx="2796913" cy="2699195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 rot="793359">
              <a:off x="5908130" y="1410110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FFFF00"/>
                  </a:solidFill>
                </a:rPr>
                <a:t>ПРИЗЁР</a:t>
              </a:r>
              <a:endParaRPr lang="ru-RU" sz="3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357826"/>
            <a:ext cx="764386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8. автор: Орлова Карина, 3 года</a:t>
            </a:r>
            <a:endParaRPr lang="ru-RU" dirty="0"/>
          </a:p>
        </p:txBody>
      </p:sp>
      <p:pic>
        <p:nvPicPr>
          <p:cNvPr id="9218" name="Picture 2" descr="Y:\ОПЕКА\КОНКУРСЫ\фотоконкурс Пасха в нашей семье\34b57e7f-987c-4248-9a39-ba39d6669a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66"/>
            <a:ext cx="3634979" cy="4846638"/>
          </a:xfrm>
          <a:prstGeom prst="rect">
            <a:avLst/>
          </a:prstGeom>
          <a:noFill/>
        </p:spPr>
      </p:pic>
      <p:grpSp>
        <p:nvGrpSpPr>
          <p:cNvPr id="4" name="Группа 3"/>
          <p:cNvGrpSpPr/>
          <p:nvPr/>
        </p:nvGrpSpPr>
        <p:grpSpPr>
          <a:xfrm>
            <a:off x="5357818" y="428604"/>
            <a:ext cx="2796913" cy="2699195"/>
            <a:chOff x="5373069" y="469577"/>
            <a:chExt cx="2796913" cy="2699195"/>
          </a:xfrm>
        </p:grpSpPr>
        <p:sp>
          <p:nvSpPr>
            <p:cNvPr id="5" name="8-конечная звезда 4"/>
            <p:cNvSpPr/>
            <p:nvPr/>
          </p:nvSpPr>
          <p:spPr>
            <a:xfrm rot="1524947">
              <a:off x="5373069" y="469577"/>
              <a:ext cx="2796913" cy="2699195"/>
            </a:xfrm>
            <a:prstGeom prst="star8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 rot="793359">
              <a:off x="5908130" y="1410110"/>
              <a:ext cx="1785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 smtClean="0">
                  <a:solidFill>
                    <a:srgbClr val="FFFF00"/>
                  </a:solidFill>
                </a:rPr>
                <a:t>ПРИЗЁР</a:t>
              </a:r>
              <a:endParaRPr lang="ru-RU" sz="3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299</TotalTime>
  <Words>133</Words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Районный  фотоконкурс  для замещающих семей «Пасха в нашей семье» </vt:lpstr>
      <vt:lpstr>1. «Традиции Пасхи.  Стук-стук яичко» автор: Чертов Артём, 9 лет </vt:lpstr>
      <vt:lpstr>2.«Пасха 2023 год» автор: Чертов Артём, 9 лет</vt:lpstr>
      <vt:lpstr>3.«Пасха 2023 год» автор: Веричко Олеся, 16 лет</vt:lpstr>
      <vt:lpstr>4.«Сладкие традиции»   автор: Веричко Олеся, 16 лет</vt:lpstr>
      <vt:lpstr>5.«Готовим пирог»  автор: Денисюк Антон, 14 лет</vt:lpstr>
      <vt:lpstr>6.«Пасха. Покраска яиц» автор: Денисюк Антон, 14 лет</vt:lpstr>
      <vt:lpstr>7.«Подготовка к Пасхе у бабушки» автор: Денисюк Антон, 14 лет</vt:lpstr>
      <vt:lpstr>8. автор: Орлова Карина, 3 года</vt:lpstr>
      <vt:lpstr>9. автор: Орлова Карина, 3 года</vt:lpstr>
      <vt:lpstr>10. автор: Андреев Фёдр, 11 лет</vt:lpstr>
      <vt:lpstr>11. автор:проховцова екатерина, 12 лет </vt:lpstr>
      <vt:lpstr>12. автор:проховцова екатерина, 12 лет</vt:lpstr>
      <vt:lpstr>13. автор:цыбрий софья, 15 лет</vt:lpstr>
      <vt:lpstr>14. автор:кузнецова алёна, 7 лет</vt:lpstr>
      <vt:lpstr>15. автор:решетов егор, 10 лет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 фотоконкурс  для замещающих семей «Пасха в нашей семье» </dc:title>
  <dc:creator>Опека1</dc:creator>
  <cp:lastModifiedBy>Опека1</cp:lastModifiedBy>
  <cp:revision>13</cp:revision>
  <dcterms:created xsi:type="dcterms:W3CDTF">2023-04-28T04:22:02Z</dcterms:created>
  <dcterms:modified xsi:type="dcterms:W3CDTF">2023-05-11T05:24:08Z</dcterms:modified>
</cp:coreProperties>
</file>